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9" r:id="rId2"/>
    <p:sldId id="327" r:id="rId3"/>
    <p:sldId id="316" r:id="rId4"/>
    <p:sldId id="272" r:id="rId5"/>
    <p:sldId id="273" r:id="rId6"/>
    <p:sldId id="274" r:id="rId7"/>
    <p:sldId id="278" r:id="rId8"/>
    <p:sldId id="310" r:id="rId9"/>
    <p:sldId id="305" r:id="rId10"/>
    <p:sldId id="306" r:id="rId11"/>
    <p:sldId id="282" r:id="rId12"/>
    <p:sldId id="298" r:id="rId13"/>
    <p:sldId id="299" r:id="rId14"/>
    <p:sldId id="307" r:id="rId15"/>
    <p:sldId id="317" r:id="rId16"/>
    <p:sldId id="326" r:id="rId17"/>
    <p:sldId id="309" r:id="rId18"/>
    <p:sldId id="311" r:id="rId19"/>
    <p:sldId id="300" r:id="rId20"/>
    <p:sldId id="312" r:id="rId21"/>
    <p:sldId id="313" r:id="rId22"/>
    <p:sldId id="314" r:id="rId23"/>
    <p:sldId id="315" r:id="rId24"/>
    <p:sldId id="321" r:id="rId25"/>
    <p:sldId id="322" r:id="rId26"/>
    <p:sldId id="323" r:id="rId27"/>
    <p:sldId id="324" r:id="rId28"/>
    <p:sldId id="325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303" r:id="rId42"/>
    <p:sldId id="297" r:id="rId43"/>
    <p:sldId id="318" r:id="rId44"/>
    <p:sldId id="266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6305"/>
    <a:srgbClr val="788B3B"/>
    <a:srgbClr val="213D5E"/>
    <a:srgbClr val="81C9E1"/>
    <a:srgbClr val="3D7F5B"/>
    <a:srgbClr val="9BBB58"/>
    <a:srgbClr val="DA9695"/>
    <a:srgbClr val="A2CE76"/>
    <a:srgbClr val="4AA743"/>
    <a:srgbClr val="4E8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7" autoAdjust="0"/>
    <p:restoredTop sz="96391" autoAdjust="0"/>
  </p:normalViewPr>
  <p:slideViewPr>
    <p:cSldViewPr snapToGrid="0">
      <p:cViewPr varScale="1">
        <p:scale>
          <a:sx n="79" d="100"/>
          <a:sy n="79" d="100"/>
        </p:scale>
        <p:origin x="12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9232A-D882-4A2B-8D72-F667704071E3}" type="datetimeFigureOut">
              <a:rPr lang="zh-CN" altLang="en-US" smtClean="0"/>
              <a:t>2021-12-28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17BD3-54FB-4CC7-8233-48A8CEFEF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865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278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换算方法参考  </a:t>
            </a:r>
            <a:r>
              <a:rPr lang="en-CA" altLang="zh-CN" dirty="0"/>
              <a:t>https://blog.csdn.net/whatday/article/details/98460720/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092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CA" altLang="zh-CN" dirty="0" err="1"/>
              <a:t>Buildroot</a:t>
            </a:r>
            <a:r>
              <a:rPr lang="en-CA" altLang="zh-CN" dirty="0"/>
              <a:t> </a:t>
            </a:r>
            <a:r>
              <a:rPr lang="zh-CN" altLang="en-US" dirty="0"/>
              <a:t>使用 </a:t>
            </a:r>
            <a:r>
              <a:rPr lang="en-CA" altLang="zh-CN" dirty="0"/>
              <a:t>Thumb-2 </a:t>
            </a:r>
            <a:r>
              <a:rPr lang="zh-CN" altLang="en-US" dirty="0"/>
              <a:t>指令集构建的 </a:t>
            </a:r>
            <a:r>
              <a:rPr lang="en-CA" altLang="zh-CN" dirty="0"/>
              <a:t>ARM Cortex-A9 </a:t>
            </a:r>
            <a:r>
              <a:rPr lang="zh-CN" altLang="en-US" dirty="0"/>
              <a:t>工具链。 </a:t>
            </a:r>
            <a:r>
              <a:rPr lang="en-CA" altLang="zh-CN" dirty="0" err="1"/>
              <a:t>gcc</a:t>
            </a:r>
            <a:r>
              <a:rPr lang="en-CA" altLang="zh-CN" dirty="0"/>
              <a:t> 4.9</a:t>
            </a:r>
            <a:r>
              <a:rPr lang="zh-CN" altLang="en-CA" dirty="0"/>
              <a:t>、</a:t>
            </a:r>
            <a:r>
              <a:rPr lang="en-CA" altLang="zh-CN" dirty="0" err="1"/>
              <a:t>binutils</a:t>
            </a:r>
            <a:r>
              <a:rPr lang="en-CA" altLang="zh-CN" dirty="0"/>
              <a:t> 2.26</a:t>
            </a:r>
            <a:r>
              <a:rPr lang="zh-CN" altLang="en-CA" dirty="0"/>
              <a:t>、</a:t>
            </a:r>
            <a:r>
              <a:rPr lang="en-CA" altLang="zh-CN" dirty="0" err="1"/>
              <a:t>musl</a:t>
            </a:r>
            <a:r>
              <a:rPr lang="en-CA" altLang="zh-CN" dirty="0"/>
              <a:t> 1.1.15</a:t>
            </a:r>
            <a:r>
              <a:rPr lang="zh-CN" altLang="en-CA" dirty="0"/>
              <a:t>、</a:t>
            </a:r>
            <a:r>
              <a:rPr lang="en-CA" altLang="zh-CN" dirty="0" err="1"/>
              <a:t>glibc</a:t>
            </a:r>
            <a:r>
              <a:rPr lang="en-CA" altLang="zh-CN" dirty="0"/>
              <a:t> 2.23</a:t>
            </a:r>
            <a:r>
              <a:rPr lang="zh-CN" altLang="en-CA" dirty="0"/>
              <a:t>、</a:t>
            </a:r>
            <a:r>
              <a:rPr lang="en-CA" altLang="zh-CN" dirty="0" err="1"/>
              <a:t>uclibc</a:t>
            </a:r>
            <a:r>
              <a:rPr lang="en-CA" altLang="zh-CN" dirty="0"/>
              <a:t>-ng 1.0.17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331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CA" altLang="zh-CN" dirty="0" err="1"/>
              <a:t>Buildroot</a:t>
            </a:r>
            <a:r>
              <a:rPr lang="en-CA" altLang="zh-CN" dirty="0"/>
              <a:t> </a:t>
            </a:r>
            <a:r>
              <a:rPr lang="zh-CN" altLang="en-US" dirty="0"/>
              <a:t>使用 </a:t>
            </a:r>
            <a:r>
              <a:rPr lang="en-CA" altLang="zh-CN" dirty="0"/>
              <a:t>Thumb-2 </a:t>
            </a:r>
            <a:r>
              <a:rPr lang="zh-CN" altLang="en-US" dirty="0"/>
              <a:t>指令集构建的 </a:t>
            </a:r>
            <a:r>
              <a:rPr lang="en-CA" altLang="zh-CN" dirty="0"/>
              <a:t>ARM Cortex-A9 </a:t>
            </a:r>
            <a:r>
              <a:rPr lang="zh-CN" altLang="en-US" dirty="0"/>
              <a:t>工具链。 </a:t>
            </a:r>
            <a:r>
              <a:rPr lang="en-CA" altLang="zh-CN" dirty="0" err="1"/>
              <a:t>gcc</a:t>
            </a:r>
            <a:r>
              <a:rPr lang="en-CA" altLang="zh-CN" dirty="0"/>
              <a:t> 4.9</a:t>
            </a:r>
            <a:r>
              <a:rPr lang="zh-CN" altLang="en-CA" dirty="0"/>
              <a:t>、</a:t>
            </a:r>
            <a:r>
              <a:rPr lang="en-CA" altLang="zh-CN" dirty="0" err="1"/>
              <a:t>binutils</a:t>
            </a:r>
            <a:r>
              <a:rPr lang="en-CA" altLang="zh-CN" dirty="0"/>
              <a:t> 2.26</a:t>
            </a:r>
            <a:r>
              <a:rPr lang="zh-CN" altLang="en-CA" dirty="0"/>
              <a:t>、</a:t>
            </a:r>
            <a:r>
              <a:rPr lang="en-CA" altLang="zh-CN" dirty="0" err="1"/>
              <a:t>musl</a:t>
            </a:r>
            <a:r>
              <a:rPr lang="en-CA" altLang="zh-CN" dirty="0"/>
              <a:t> 1.1.15</a:t>
            </a:r>
            <a:r>
              <a:rPr lang="zh-CN" altLang="en-CA" dirty="0"/>
              <a:t>、</a:t>
            </a:r>
            <a:r>
              <a:rPr lang="en-CA" altLang="zh-CN" dirty="0" err="1"/>
              <a:t>glibc</a:t>
            </a:r>
            <a:r>
              <a:rPr lang="en-CA" altLang="zh-CN" dirty="0"/>
              <a:t> 2.23</a:t>
            </a:r>
            <a:r>
              <a:rPr lang="zh-CN" altLang="en-CA" dirty="0"/>
              <a:t>、</a:t>
            </a:r>
            <a:r>
              <a:rPr lang="en-CA" altLang="zh-CN" dirty="0" err="1"/>
              <a:t>uclibc</a:t>
            </a:r>
            <a:r>
              <a:rPr lang="en-CA" altLang="zh-CN" dirty="0"/>
              <a:t>-ng 1.0.17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115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</a:t>
            </a:r>
            <a:r>
              <a:rPr lang="zh-CN" altLang="en-US" dirty="0"/>
              <a:t>  </a:t>
            </a:r>
            <a:r>
              <a:rPr lang="en-CA" altLang="zh-CN" dirty="0"/>
              <a:t>https://preshing.com/20141119/how-to-build-a-gcc-cross-compiler/</a:t>
            </a:r>
          </a:p>
          <a:p>
            <a:r>
              <a:rPr lang="zh-CN" altLang="en-US" dirty="0"/>
              <a:t>参考</a:t>
            </a:r>
            <a:r>
              <a:rPr lang="en-US" altLang="zh-CN" dirty="0"/>
              <a:t>2</a:t>
            </a:r>
            <a:r>
              <a:rPr lang="zh-CN" altLang="en-US" dirty="0"/>
              <a:t>  </a:t>
            </a:r>
            <a:r>
              <a:rPr lang="en-CA" altLang="zh-CN" dirty="0"/>
              <a:t>https://www6.software.ibm.com/developerworks/education/l-cross/l-cross-ltr.pdf</a:t>
            </a:r>
          </a:p>
          <a:p>
            <a:r>
              <a:rPr lang="zh-CN" altLang="en-US" dirty="0"/>
              <a:t>参考</a:t>
            </a:r>
            <a:r>
              <a:rPr lang="en-US" altLang="zh-CN" dirty="0"/>
              <a:t>3 </a:t>
            </a:r>
            <a:r>
              <a:rPr lang="zh-CN" altLang="en-US" dirty="0"/>
              <a:t> </a:t>
            </a:r>
            <a:r>
              <a:rPr lang="en-CA" altLang="zh-CN" dirty="0"/>
              <a:t>http://walkerlala.github.io/archive/build-gcc-cross-compiler.html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464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 百问网</a:t>
            </a:r>
            <a:r>
              <a:rPr lang="en-US" altLang="zh-CN" dirty="0"/>
              <a:t>imx6ull </a:t>
            </a:r>
            <a:r>
              <a:rPr lang="zh-CN" altLang="en-US" dirty="0"/>
              <a:t>开发板</a:t>
            </a:r>
            <a:r>
              <a:rPr lang="en-US" altLang="zh-CN" dirty="0" err="1"/>
              <a:t>buildroot</a:t>
            </a:r>
            <a:r>
              <a:rPr lang="zh-CN" altLang="en-US" dirty="0"/>
              <a:t>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35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和</a:t>
            </a:r>
            <a:r>
              <a:rPr lang="en-US" altLang="zh-CN"/>
              <a:t>KeilIDE</a:t>
            </a:r>
            <a:r>
              <a:rPr lang="zh-CN" altLang="en-US" dirty="0"/>
              <a:t>对比 </a:t>
            </a:r>
            <a:endParaRPr lang="en-CA" altLang="zh-CN" dirty="0"/>
          </a:p>
          <a:p>
            <a:r>
              <a:rPr lang="en-CA" altLang="zh-CN" dirty="0"/>
              <a:t>https://en.wikipedia.org/wiki/Toolchain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dirty="0"/>
              <a:t>https://en.wikipedia.org/wiki/Cross_compiler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919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文献参考  </a:t>
            </a:r>
            <a:r>
              <a:rPr lang="en-CA" altLang="zh-CN" sz="1200" b="0" i="0" u="none" strike="noStrike" baseline="0" dirty="0">
                <a:latin typeface="Inconsolata-Identity-H"/>
              </a:rPr>
              <a:t>http://free-electrons.com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878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Multilib</a:t>
            </a:r>
            <a:r>
              <a:rPr lang="zh-CN" altLang="en-US" dirty="0"/>
              <a:t>介绍 </a:t>
            </a:r>
            <a:r>
              <a:rPr lang="en-CA" altLang="zh-CN" dirty="0"/>
              <a:t>https://wiki.gentoo.org/wiki/Multilib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93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Buildroot</a:t>
            </a:r>
            <a:r>
              <a:rPr lang="zh-CN" altLang="en-US" dirty="0"/>
              <a:t>自编译工具链仓库地址</a:t>
            </a:r>
            <a:r>
              <a:rPr lang="en-US" altLang="zh-CN" dirty="0"/>
              <a:t>:    git clone   </a:t>
            </a:r>
            <a:r>
              <a:rPr lang="en-CA" altLang="zh-CN" dirty="0"/>
              <a:t>https://e.coding.net/weidongshan/ToolChain-7.x/ToolChain-7.x</a:t>
            </a:r>
          </a:p>
          <a:p>
            <a:r>
              <a:rPr lang="en-CA" altLang="zh-CN" dirty="0" err="1"/>
              <a:t>Linaro</a:t>
            </a:r>
            <a:r>
              <a:rPr lang="zh-CN" altLang="en-US" dirty="0"/>
              <a:t>工具链地址：</a:t>
            </a:r>
            <a:r>
              <a:rPr lang="en-US" altLang="zh-CN" dirty="0"/>
              <a:t>git clone </a:t>
            </a:r>
            <a:r>
              <a:rPr lang="en-CA" altLang="zh-CN" dirty="0"/>
              <a:t>https://e.coding.net/weidongshan/ToolChain-6.2.1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268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Buildroot</a:t>
            </a:r>
            <a:r>
              <a:rPr lang="zh-CN" altLang="en-US" dirty="0"/>
              <a:t>自编译工具链仓库地址</a:t>
            </a:r>
            <a:r>
              <a:rPr lang="en-US" altLang="zh-CN" dirty="0"/>
              <a:t>:    git clone   </a:t>
            </a:r>
            <a:r>
              <a:rPr lang="en-CA" altLang="zh-CN" dirty="0"/>
              <a:t>https://e.coding.net/weidongshan/ToolChain-7.x/ToolChain-7.x</a:t>
            </a:r>
          </a:p>
          <a:p>
            <a:r>
              <a:rPr lang="en-CA" altLang="zh-CN" dirty="0" err="1"/>
              <a:t>Linaro</a:t>
            </a:r>
            <a:r>
              <a:rPr lang="zh-CN" altLang="en-US" dirty="0"/>
              <a:t>工具链地址：</a:t>
            </a:r>
            <a:r>
              <a:rPr lang="en-US" altLang="zh-CN" dirty="0"/>
              <a:t>git clone </a:t>
            </a:r>
            <a:r>
              <a:rPr lang="en-CA" altLang="zh-CN" dirty="0"/>
              <a:t>https://e.coding.net/weidongshan/ToolChain-6.2.1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08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Bootlin</a:t>
            </a:r>
            <a:r>
              <a:rPr lang="zh-CN" altLang="en-US" dirty="0"/>
              <a:t>自编译工具链下载 </a:t>
            </a:r>
            <a:r>
              <a:rPr lang="en-US" altLang="zh-CN" dirty="0"/>
              <a:t>https://toolchains.bootlin.com/</a:t>
            </a:r>
            <a:endParaRPr lang="en-CA" altLang="zh-CN" dirty="0"/>
          </a:p>
          <a:p>
            <a:r>
              <a:rPr lang="en-CA" altLang="zh-CN" dirty="0"/>
              <a:t>ARM</a:t>
            </a:r>
            <a:r>
              <a:rPr lang="zh-CN" altLang="en-US" dirty="0"/>
              <a:t>官网工具链下载  </a:t>
            </a:r>
            <a:r>
              <a:rPr lang="en-CA" altLang="zh-CN" dirty="0"/>
              <a:t>https://developer.arm.com/tools-and-software/open-source-software/developer-tools/gnu-toolchain/gnu-a/downloads/</a:t>
            </a:r>
          </a:p>
          <a:p>
            <a:r>
              <a:rPr lang="en-US" altLang="zh-CN" dirty="0" err="1"/>
              <a:t>Linaro</a:t>
            </a:r>
            <a:r>
              <a:rPr lang="en-US" altLang="zh-CN" dirty="0"/>
              <a:t> 7.x</a:t>
            </a:r>
            <a:r>
              <a:rPr lang="zh-CN" altLang="en-US" dirty="0"/>
              <a:t>及之前版本下载 </a:t>
            </a:r>
            <a:r>
              <a:rPr lang="en-CA" altLang="zh-CN" dirty="0"/>
              <a:t>https://releases.linaro.org/components/toolchain/binaries/</a:t>
            </a:r>
          </a:p>
          <a:p>
            <a:r>
              <a:rPr lang="en-US" altLang="zh-CN" dirty="0" err="1"/>
              <a:t>guntoolchains</a:t>
            </a:r>
            <a:r>
              <a:rPr lang="en-US" altLang="zh-CN" dirty="0"/>
              <a:t>  https://gnutoolchains.com/</a:t>
            </a:r>
          </a:p>
          <a:p>
            <a:r>
              <a:rPr lang="en-US" altLang="zh-CN" dirty="0" err="1"/>
              <a:t>Riscv</a:t>
            </a:r>
            <a:r>
              <a:rPr lang="en-US" altLang="zh-CN" dirty="0"/>
              <a:t>-collab</a:t>
            </a:r>
            <a:r>
              <a:rPr lang="zh-CN" altLang="en-US" dirty="0"/>
              <a:t>工具链下载 </a:t>
            </a:r>
            <a:r>
              <a:rPr lang="en-CA" altLang="zh-CN" dirty="0"/>
              <a:t>https://github.com/riscv-collab/riscv-gnu-toolchain/releases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85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940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17BD3-54FB-4CC7-8233-48A8CEFEF8B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611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81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316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14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82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73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4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858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61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16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77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66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tile tx="0" ty="0" sx="15000" sy="1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6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983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881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42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619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549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0174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613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541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392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288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017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441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540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144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025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5099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22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126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7941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00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5993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890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946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952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749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489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108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987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51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061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163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366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17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879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441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529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647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155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39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106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269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314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4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874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18866</TotalTime>
  <Words>363</Words>
  <Application>Microsoft Office PowerPoint</Application>
  <PresentationFormat>宽屏</PresentationFormat>
  <Paragraphs>35</Paragraphs>
  <Slides>44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8" baseType="lpstr">
      <vt:lpstr>Inconsolata-Identity-H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世 玉轩</dc:creator>
  <cp:lastModifiedBy>黄 成</cp:lastModifiedBy>
  <cp:revision>409</cp:revision>
  <dcterms:created xsi:type="dcterms:W3CDTF">2021-10-07T01:51:32Z</dcterms:created>
  <dcterms:modified xsi:type="dcterms:W3CDTF">2021-12-28T11:24:29Z</dcterms:modified>
</cp:coreProperties>
</file>